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12" r:id="rId25"/>
    <p:sldId id="513" r:id="rId26"/>
    <p:sldId id="514" r:id="rId27"/>
    <p:sldId id="515" r:id="rId28"/>
    <p:sldId id="516" r:id="rId29"/>
    <p:sldId id="517" r:id="rId30"/>
    <p:sldId id="291" r:id="rId31"/>
    <p:sldId id="320" r:id="rId32"/>
    <p:sldId id="322" r:id="rId33"/>
    <p:sldId id="324" r:id="rId34"/>
    <p:sldId id="345" r:id="rId35"/>
    <p:sldId id="347" r:id="rId36"/>
    <p:sldId id="477" r:id="rId37"/>
    <p:sldId id="276"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64200" autoAdjust="0"/>
  </p:normalViewPr>
  <p:slideViewPr>
    <p:cSldViewPr snapToGrid="0">
      <p:cViewPr>
        <p:scale>
          <a:sx n="200" d="100"/>
          <a:sy n="200" d="100"/>
        </p:scale>
        <p:origin x="-2899" y="-2914"/>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8352"/>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2/10/2019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8.xml"/><Relationship Id="rId5" Type="http://schemas.openxmlformats.org/officeDocument/2006/relationships/image" Target="../media/image46.png"/><Relationship Id="rId4" Type="http://schemas.openxmlformats.org/officeDocument/2006/relationships/image" Target="../media/image45.wmf"/></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1.xml"/><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12.xml"/><Relationship Id="rId11" Type="http://schemas.openxmlformats.org/officeDocument/2006/relationships/image" Target="../media/image46.png"/><Relationship Id="rId5" Type="http://schemas.openxmlformats.org/officeDocument/2006/relationships/tags" Target="../tags/tag23.xml"/><Relationship Id="rId10" Type="http://schemas.openxmlformats.org/officeDocument/2006/relationships/image" Target="../media/image49.png"/><Relationship Id="rId4" Type="http://schemas.openxmlformats.org/officeDocument/2006/relationships/tags" Target="../tags/tag22.xml"/><Relationship Id="rId9" Type="http://schemas.openxmlformats.org/officeDocument/2006/relationships/image" Target="../media/image460.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2.xml"/><Relationship Id="rId7" Type="http://schemas.openxmlformats.org/officeDocument/2006/relationships/image" Target="../media/image52.w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1.wmf"/><Relationship Id="rId5" Type="http://schemas.openxmlformats.org/officeDocument/2006/relationships/image" Target="../media/image49.png"/><Relationship Id="rId4"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8.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tags" Target="../tags/tag27.xml"/><Relationship Id="rId16" Type="http://schemas.openxmlformats.org/officeDocument/2006/relationships/image" Target="../media/image61.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56.png"/><Relationship Id="rId5" Type="http://schemas.openxmlformats.org/officeDocument/2006/relationships/tags" Target="../tags/tag30.xml"/><Relationship Id="rId15" Type="http://schemas.openxmlformats.org/officeDocument/2006/relationships/image" Target="../media/image60.png"/><Relationship Id="rId10" Type="http://schemas.openxmlformats.org/officeDocument/2006/relationships/image" Target="../media/image55.wmf"/><Relationship Id="rId4" Type="http://schemas.openxmlformats.org/officeDocument/2006/relationships/tags" Target="../tags/tag29.xml"/><Relationship Id="rId9" Type="http://schemas.openxmlformats.org/officeDocument/2006/relationships/notesSlide" Target="../notesSlides/notesSlide21.xml"/><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4.xml"/><Relationship Id="rId7" Type="http://schemas.openxmlformats.org/officeDocument/2006/relationships/image" Target="../media/image63.wmf"/><Relationship Id="rId2" Type="http://schemas.openxmlformats.org/officeDocument/2006/relationships/tags" Target="../tags/tag33.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6.png"/><Relationship Id="rId5" Type="http://schemas.openxmlformats.org/officeDocument/2006/relationships/notesSlide" Target="../notesSlides/notesSlide22.xml"/><Relationship Id="rId10" Type="http://schemas.openxmlformats.org/officeDocument/2006/relationships/image" Target="../media/image65.png"/><Relationship Id="rId4" Type="http://schemas.openxmlformats.org/officeDocument/2006/relationships/slideLayout" Target="../slideLayouts/slideLayout12.xml"/><Relationship Id="rId9" Type="http://schemas.openxmlformats.org/officeDocument/2006/relationships/image" Target="../media/image6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6.xml"/><Relationship Id="rId7" Type="http://schemas.openxmlformats.org/officeDocument/2006/relationships/image" Target="../media/image67.wmf"/><Relationship Id="rId2" Type="http://schemas.openxmlformats.org/officeDocument/2006/relationships/tags" Target="../tags/tag35.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3.xml"/><Relationship Id="rId4" Type="http://schemas.openxmlformats.org/officeDocument/2006/relationships/slideLayout" Target="../slideLayouts/slideLayout13.xml"/><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12.xml"/><Relationship Id="rId7" Type="http://schemas.openxmlformats.org/officeDocument/2006/relationships/image" Target="../media/image7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300.png"/><Relationship Id="rId5" Type="http://schemas.openxmlformats.org/officeDocument/2006/relationships/image" Target="../media/image72.png"/><Relationship Id="rId4"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1.xml"/><Relationship Id="rId7" Type="http://schemas.openxmlformats.org/officeDocument/2006/relationships/image" Target="../media/image7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8.png"/><Relationship Id="rId4" Type="http://schemas.openxmlformats.org/officeDocument/2006/relationships/tags" Target="../tags/tag42.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0.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tags" Target="../tags/tag44.xml"/><Relationship Id="rId16" Type="http://schemas.openxmlformats.org/officeDocument/2006/relationships/image" Target="../media/image8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0.png"/><Relationship Id="rId5" Type="http://schemas.openxmlformats.org/officeDocument/2006/relationships/tags" Target="../tags/tag47.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6.xml"/><Relationship Id="rId9" Type="http://schemas.openxmlformats.org/officeDocument/2006/relationships/slideLayout" Target="../slideLayouts/slideLayout12.xml"/><Relationship Id="rId14" Type="http://schemas.openxmlformats.org/officeDocument/2006/relationships/image" Target="../media/image81.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slideLayout" Target="../slideLayouts/slideLayout12.xml"/><Relationship Id="rId12"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86.png"/><Relationship Id="rId5" Type="http://schemas.openxmlformats.org/officeDocument/2006/relationships/tags" Target="../tags/tag55.xml"/><Relationship Id="rId10" Type="http://schemas.openxmlformats.org/officeDocument/2006/relationships/image" Target="../media/image60.png"/><Relationship Id="rId4" Type="http://schemas.openxmlformats.org/officeDocument/2006/relationships/tags" Target="../tags/tag54.xml"/><Relationship Id="rId9" Type="http://schemas.openxmlformats.org/officeDocument/2006/relationships/image" Target="../media/image82.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59.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2.xml"/><Relationship Id="rId11" Type="http://schemas.openxmlformats.org/officeDocument/2006/relationships/image" Target="../media/image93.png"/><Relationship Id="rId5" Type="http://schemas.openxmlformats.org/officeDocument/2006/relationships/tags" Target="../tags/tag61.xml"/><Relationship Id="rId10" Type="http://schemas.openxmlformats.org/officeDocument/2006/relationships/image" Target="../media/image92.png"/><Relationship Id="rId4" Type="http://schemas.openxmlformats.org/officeDocument/2006/relationships/tags" Target="../tags/tag60.xml"/><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64.xml"/><Relationship Id="rId7" Type="http://schemas.openxmlformats.org/officeDocument/2006/relationships/image" Target="../media/image9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5.xml"/><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9.xml"/><Relationship Id="rId1" Type="http://schemas.openxmlformats.org/officeDocument/2006/relationships/tags" Target="../tags/tag66.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0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900.png"/><Relationship Id="rId11" Type="http://schemas.openxmlformats.org/officeDocument/2006/relationships/image" Target="../media/image103.png"/><Relationship Id="rId10" Type="http://schemas.openxmlformats.org/officeDocument/2006/relationships/image" Target="../media/image1540.png"/><Relationship Id="rId4" Type="http://schemas.openxmlformats.org/officeDocument/2006/relationships/notesSlide" Target="../notesSlides/notesSlide26.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73.xml"/><Relationship Id="rId7" Type="http://schemas.openxmlformats.org/officeDocument/2006/relationships/image" Target="../media/image10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05.png"/><Relationship Id="rId5" Type="http://schemas.openxmlformats.org/officeDocument/2006/relationships/notesSlide" Target="../notesSlides/notesSlide29.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11.png"/><Relationship Id="rId3" Type="http://schemas.openxmlformats.org/officeDocument/2006/relationships/tags" Target="../tags/tag76.xml"/><Relationship Id="rId7" Type="http://schemas.openxmlformats.org/officeDocument/2006/relationships/slideLayout" Target="../slideLayouts/slideLayout9.xml"/><Relationship Id="rId12" Type="http://schemas.openxmlformats.org/officeDocument/2006/relationships/image" Target="../media/image11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09.png"/><Relationship Id="rId5" Type="http://schemas.openxmlformats.org/officeDocument/2006/relationships/tags" Target="../tags/tag78.xml"/><Relationship Id="rId15" Type="http://schemas.openxmlformats.org/officeDocument/2006/relationships/image" Target="../media/image69.png"/><Relationship Id="rId10" Type="http://schemas.openxmlformats.org/officeDocument/2006/relationships/image" Target="../media/image108.png"/><Relationship Id="rId4" Type="http://schemas.openxmlformats.org/officeDocument/2006/relationships/tags" Target="../tags/tag77.xml"/><Relationship Id="rId9" Type="http://schemas.openxmlformats.org/officeDocument/2006/relationships/image" Target="../media/image55.wmf"/><Relationship Id="rId14" Type="http://schemas.openxmlformats.org/officeDocument/2006/relationships/image" Target="../media/image112.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image" Target="../media/image113.png"/><Relationship Id="rId26" Type="http://schemas.openxmlformats.org/officeDocument/2006/relationships/image" Target="../media/image102.png"/><Relationship Id="rId3" Type="http://schemas.openxmlformats.org/officeDocument/2006/relationships/tags" Target="../tags/tag82.xml"/><Relationship Id="rId21" Type="http://schemas.openxmlformats.org/officeDocument/2006/relationships/image" Target="../media/image116.png"/><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image" Target="../media/image60.png"/><Relationship Id="rId25" Type="http://schemas.openxmlformats.org/officeDocument/2006/relationships/image" Target="../media/image120.png"/><Relationship Id="rId2" Type="http://schemas.openxmlformats.org/officeDocument/2006/relationships/tags" Target="../tags/tag81.xml"/><Relationship Id="rId16" Type="http://schemas.openxmlformats.org/officeDocument/2006/relationships/notesSlide" Target="../notesSlides/notesSlide31.xml"/><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image" Target="../media/image119.png"/><Relationship Id="rId5" Type="http://schemas.openxmlformats.org/officeDocument/2006/relationships/tags" Target="../tags/tag84.xml"/><Relationship Id="rId15" Type="http://schemas.openxmlformats.org/officeDocument/2006/relationships/slideLayout" Target="../slideLayouts/slideLayout12.xml"/><Relationship Id="rId23" Type="http://schemas.openxmlformats.org/officeDocument/2006/relationships/image" Target="../media/image118.png"/><Relationship Id="rId28" Type="http://schemas.openxmlformats.org/officeDocument/2006/relationships/image" Target="../media/image122.png"/><Relationship Id="rId10" Type="http://schemas.openxmlformats.org/officeDocument/2006/relationships/tags" Target="../tags/tag89.xml"/><Relationship Id="rId19" Type="http://schemas.openxmlformats.org/officeDocument/2006/relationships/image" Target="../media/image114.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image" Target="../media/image117.png"/><Relationship Id="rId27" Type="http://schemas.openxmlformats.org/officeDocument/2006/relationships/image" Target="../media/image121.png"/><Relationship Id="rId30"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2.xml"/><Relationship Id="rId18" Type="http://schemas.openxmlformats.org/officeDocument/2006/relationships/image" Target="../media/image126.png"/><Relationship Id="rId26" Type="http://schemas.openxmlformats.org/officeDocument/2006/relationships/image" Target="../media/image132.png"/><Relationship Id="rId3" Type="http://schemas.openxmlformats.org/officeDocument/2006/relationships/tags" Target="../tags/tag95.xml"/><Relationship Id="rId21" Type="http://schemas.openxmlformats.org/officeDocument/2006/relationships/image" Target="../media/image127.pn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image" Target="../media/image1020.png"/><Relationship Id="rId25" Type="http://schemas.openxmlformats.org/officeDocument/2006/relationships/image" Target="../media/image131.png"/><Relationship Id="rId2" Type="http://schemas.openxmlformats.org/officeDocument/2006/relationships/tags" Target="../tags/tag94.xml"/><Relationship Id="rId16" Type="http://schemas.openxmlformats.org/officeDocument/2006/relationships/image" Target="../media/image125.wmf"/><Relationship Id="rId20" Type="http://schemas.openxmlformats.org/officeDocument/2006/relationships/image" Target="../media/image121.png"/><Relationship Id="rId1" Type="http://schemas.openxmlformats.org/officeDocument/2006/relationships/vmlDrawing" Target="../drawings/vmlDrawing3.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130.png"/><Relationship Id="rId5" Type="http://schemas.openxmlformats.org/officeDocument/2006/relationships/tags" Target="../tags/tag97.xml"/><Relationship Id="rId15" Type="http://schemas.openxmlformats.org/officeDocument/2006/relationships/oleObject" Target="../embeddings/oleObject2.bin"/><Relationship Id="rId23" Type="http://schemas.openxmlformats.org/officeDocument/2006/relationships/image" Target="../media/image129.png"/><Relationship Id="rId28" Type="http://schemas.openxmlformats.org/officeDocument/2006/relationships/image" Target="../media/image133.png"/><Relationship Id="rId10" Type="http://schemas.openxmlformats.org/officeDocument/2006/relationships/tags" Target="../tags/tag102.xml"/><Relationship Id="rId19" Type="http://schemas.openxmlformats.org/officeDocument/2006/relationships/image" Target="../media/image102.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32.xml"/><Relationship Id="rId22" Type="http://schemas.openxmlformats.org/officeDocument/2006/relationships/image" Target="../media/image128.png"/><Relationship Id="rId27"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image" Target="../media/image132.png"/><Relationship Id="rId26" Type="http://schemas.openxmlformats.org/officeDocument/2006/relationships/image" Target="../media/image73.png"/><Relationship Id="rId3" Type="http://schemas.openxmlformats.org/officeDocument/2006/relationships/tags" Target="../tags/tag107.xml"/><Relationship Id="rId21" Type="http://schemas.openxmlformats.org/officeDocument/2006/relationships/image" Target="../media/image137.png"/><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tags" Target="../tags/tag106.xml"/><Relationship Id="rId16" Type="http://schemas.openxmlformats.org/officeDocument/2006/relationships/image" Target="../media/image131.png"/><Relationship Id="rId20" Type="http://schemas.openxmlformats.org/officeDocument/2006/relationships/image" Target="../media/image136.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image" Target="../media/image140.png"/><Relationship Id="rId5" Type="http://schemas.openxmlformats.org/officeDocument/2006/relationships/tags" Target="../tags/tag109.xml"/><Relationship Id="rId15" Type="http://schemas.openxmlformats.org/officeDocument/2006/relationships/notesSlide" Target="../notesSlides/notesSlide33.xml"/><Relationship Id="rId23" Type="http://schemas.openxmlformats.org/officeDocument/2006/relationships/image" Target="../media/image139.png"/><Relationship Id="rId28" Type="http://schemas.openxmlformats.org/officeDocument/2006/relationships/image" Target="../media/image60.png"/><Relationship Id="rId10" Type="http://schemas.openxmlformats.org/officeDocument/2006/relationships/tags" Target="../tags/tag114.xml"/><Relationship Id="rId19" Type="http://schemas.openxmlformats.org/officeDocument/2006/relationships/image" Target="../media/image135.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12.xml"/><Relationship Id="rId22" Type="http://schemas.openxmlformats.org/officeDocument/2006/relationships/image" Target="../media/image138.png"/><Relationship Id="rId27" Type="http://schemas.openxmlformats.org/officeDocument/2006/relationships/image" Target="../media/image133.png"/></Relationships>
</file>

<file path=ppt/slides/_rels/slide61.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image" Target="../media/image138.png"/><Relationship Id="rId39" Type="http://schemas.openxmlformats.org/officeDocument/2006/relationships/image" Target="../media/image150.png"/><Relationship Id="rId21" Type="http://schemas.openxmlformats.org/officeDocument/2006/relationships/tags" Target="../tags/tag138.xml"/><Relationship Id="rId34" Type="http://schemas.openxmlformats.org/officeDocument/2006/relationships/image" Target="../media/image145.png"/><Relationship Id="rId42" Type="http://schemas.openxmlformats.org/officeDocument/2006/relationships/image" Target="../media/image152.png"/><Relationship Id="rId47" Type="http://schemas.openxmlformats.org/officeDocument/2006/relationships/image" Target="../media/image157.png"/><Relationship Id="rId7" Type="http://schemas.openxmlformats.org/officeDocument/2006/relationships/tags" Target="../tags/tag124.xml"/><Relationship Id="rId2" Type="http://schemas.openxmlformats.org/officeDocument/2006/relationships/tags" Target="../tags/tag119.xml"/><Relationship Id="rId16" Type="http://schemas.openxmlformats.org/officeDocument/2006/relationships/tags" Target="../tags/tag133.xml"/><Relationship Id="rId29" Type="http://schemas.openxmlformats.org/officeDocument/2006/relationships/image" Target="../media/image133.png"/><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41.png"/><Relationship Id="rId45" Type="http://schemas.openxmlformats.org/officeDocument/2006/relationships/image" Target="../media/image155.png"/><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image" Target="../media/image73.png"/><Relationship Id="rId36" Type="http://schemas.openxmlformats.org/officeDocument/2006/relationships/image" Target="../media/image147.png"/><Relationship Id="rId49" Type="http://schemas.openxmlformats.org/officeDocument/2006/relationships/image" Target="../media/image159.png"/><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image" Target="../media/image142.png"/><Relationship Id="rId44" Type="http://schemas.openxmlformats.org/officeDocument/2006/relationships/image" Target="../media/image154.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image" Target="../media/image139.png"/><Relationship Id="rId30" Type="http://schemas.openxmlformats.org/officeDocument/2006/relationships/image" Target="../media/image86.png"/><Relationship Id="rId35" Type="http://schemas.openxmlformats.org/officeDocument/2006/relationships/image" Target="../media/image146.png"/><Relationship Id="rId43" Type="http://schemas.openxmlformats.org/officeDocument/2006/relationships/image" Target="../media/image153.png"/><Relationship Id="rId48" Type="http://schemas.openxmlformats.org/officeDocument/2006/relationships/image" Target="../media/image158.png"/><Relationship Id="rId8" Type="http://schemas.openxmlformats.org/officeDocument/2006/relationships/tags" Target="../tags/tag125.xml"/><Relationship Id="rId3" Type="http://schemas.openxmlformats.org/officeDocument/2006/relationships/tags" Target="../tags/tag120.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slideLayout" Target="../slideLayouts/slideLayout12.xml"/><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6.png"/><Relationship Id="rId20" Type="http://schemas.openxmlformats.org/officeDocument/2006/relationships/tags" Target="../tags/tag137.xml"/><Relationship Id="rId41" Type="http://schemas.openxmlformats.org/officeDocument/2006/relationships/image" Target="../media/image151.png"/><Relationship Id="rId1" Type="http://schemas.openxmlformats.org/officeDocument/2006/relationships/tags" Target="../tags/tag118.xml"/><Relationship Id="rId6" Type="http://schemas.openxmlformats.org/officeDocument/2006/relationships/tags" Target="../tags/tag1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160.png"/><Relationship Id="rId18" Type="http://schemas.openxmlformats.org/officeDocument/2006/relationships/image" Target="../media/image60.png"/><Relationship Id="rId3" Type="http://schemas.openxmlformats.org/officeDocument/2006/relationships/tags" Target="../tags/tag144.xml"/><Relationship Id="rId21" Type="http://schemas.openxmlformats.org/officeDocument/2006/relationships/image" Target="../media/image167.png"/><Relationship Id="rId7" Type="http://schemas.openxmlformats.org/officeDocument/2006/relationships/tags" Target="../tags/tag148.xml"/><Relationship Id="rId12" Type="http://schemas.openxmlformats.org/officeDocument/2006/relationships/slideLayout" Target="../slideLayouts/slideLayout9.xml"/><Relationship Id="rId17" Type="http://schemas.openxmlformats.org/officeDocument/2006/relationships/image" Target="../media/image164.png"/><Relationship Id="rId2" Type="http://schemas.openxmlformats.org/officeDocument/2006/relationships/tags" Target="../tags/tag143.xml"/><Relationship Id="rId16" Type="http://schemas.openxmlformats.org/officeDocument/2006/relationships/image" Target="../media/image163.png"/><Relationship Id="rId20" Type="http://schemas.openxmlformats.org/officeDocument/2006/relationships/image" Target="../media/image166.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image" Target="../media/image162.png"/><Relationship Id="rId23" Type="http://schemas.openxmlformats.org/officeDocument/2006/relationships/image" Target="../media/image169.png"/><Relationship Id="rId10" Type="http://schemas.openxmlformats.org/officeDocument/2006/relationships/tags" Target="../tags/tag151.xml"/><Relationship Id="rId19" Type="http://schemas.openxmlformats.org/officeDocument/2006/relationships/image" Target="../media/image165.png"/><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image" Target="../media/image161.png"/><Relationship Id="rId22" Type="http://schemas.openxmlformats.org/officeDocument/2006/relationships/image" Target="../media/image16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68.png"/><Relationship Id="rId4" Type="http://schemas.openxmlformats.org/officeDocument/2006/relationships/image" Target="../media/image170.png"/></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55.xml"/><Relationship Id="rId4" Type="http://schemas.openxmlformats.org/officeDocument/2006/relationships/image" Target="../media/image170.png"/></Relationships>
</file>

<file path=ppt/slides/_rels/slide6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12.xml"/><Relationship Id="rId7" Type="http://schemas.openxmlformats.org/officeDocument/2006/relationships/image" Target="../media/image133.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270.png"/><Relationship Id="rId5" Type="http://schemas.openxmlformats.org/officeDocument/2006/relationships/image" Target="../media/image171.png"/><Relationship Id="rId4" Type="http://schemas.openxmlformats.org/officeDocument/2006/relationships/notesSlide" Target="../notesSlides/notesSlide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fontScale="925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Natural </a:t>
            </a:r>
            <a:r>
              <a:rPr lang="en-US" sz="3600" dirty="0"/>
              <a:t>organic matter </a:t>
            </a:r>
            <a:r>
              <a:rPr lang="en-US" sz="3600" dirty="0" smtClean="0"/>
              <a:t>(NOM</a:t>
            </a:r>
            <a:r>
              <a:rPr lang="en-US" sz="3600" dirty="0"/>
              <a:t>) </a:t>
            </a:r>
            <a:r>
              <a:rPr lang="en-US" sz="3600" dirty="0" smtClean="0"/>
              <a:t>attaches to </a:t>
            </a:r>
            <a:r>
              <a:rPr lang="en-US" sz="3600" dirty="0"/>
              <a:t>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4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4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51"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59"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229171</TotalTime>
  <Words>3407</Words>
  <Application>Microsoft Office PowerPoint</Application>
  <PresentationFormat>On-screen Show (4:3)</PresentationFormat>
  <Paragraphs>463</Paragraphs>
  <Slides>67</Slides>
  <Notes>35</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Flocculation models based on geometry and stickiness of nanoparticles can predict performance</vt:lpstr>
      <vt:lpstr>Human hair is 50 mm in diameter</vt:lpstr>
      <vt:lpstr>Sizes of a few particles</vt:lpstr>
      <vt:lpstr>How much coagulant should we add?</vt:lpstr>
      <vt:lpstr>Natural organic matter (NOM) attaches to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6787</cp:revision>
  <dcterms:created xsi:type="dcterms:W3CDTF">2009-05-27T15:44:15Z</dcterms:created>
  <dcterms:modified xsi:type="dcterms:W3CDTF">2019-10-02T16:03:38Z</dcterms:modified>
</cp:coreProperties>
</file>